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4" r:id="rId3"/>
    <p:sldId id="265" r:id="rId4"/>
    <p:sldId id="266" r:id="rId5"/>
    <p:sldId id="26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5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-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7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69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24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08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68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19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364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92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69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808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5D9F2-0869-4C6C-9899-E57797FE88F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5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20745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4853" y="5125453"/>
            <a:ext cx="116706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chemeClr val="bg1"/>
                </a:solidFill>
              </a:rPr>
              <a:t>Sir David Attenborough</a:t>
            </a:r>
            <a:endParaRPr lang="en-GB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15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22495" y="365125"/>
            <a:ext cx="6448926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200" b="1" dirty="0">
                <a:solidFill>
                  <a:srgbClr val="FFFF00"/>
                </a:solidFill>
              </a:rPr>
              <a:t>Sir </a:t>
            </a:r>
            <a:r>
              <a:rPr lang="en-GB" sz="3200" b="1" dirty="0" smtClean="0">
                <a:solidFill>
                  <a:srgbClr val="FFFF00"/>
                </a:solidFill>
              </a:rPr>
              <a:t>David Attenborough was born in 1926 and was the youngest of 3 brothers;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200" b="1" dirty="0" smtClean="0">
                <a:solidFill>
                  <a:srgbClr val="FFFF00"/>
                </a:solidFill>
              </a:rPr>
              <a:t>As a child he collected fossils, stones and natural specimens.  He used these to set up his own museum;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200" b="1" dirty="0" smtClean="0">
                <a:solidFill>
                  <a:srgbClr val="FFFF00"/>
                </a:solidFill>
              </a:rPr>
              <a:t>He went to university and studied geology (the study of the Earth) and zoology (the study of animals);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200" b="1" dirty="0" smtClean="0">
                <a:solidFill>
                  <a:srgbClr val="FFFF00"/>
                </a:solidFill>
              </a:rPr>
              <a:t>He started to work for the BBC in 1952 and made his first documentary in 1969.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328001" y="324433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Sir David was: </a:t>
            </a:r>
          </a:p>
        </p:txBody>
      </p:sp>
      <p:sp>
        <p:nvSpPr>
          <p:cNvPr id="7" name="Rectangle 6"/>
          <p:cNvSpPr/>
          <p:nvPr/>
        </p:nvSpPr>
        <p:spPr>
          <a:xfrm>
            <a:off x="5328001" y="324433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Sir David was: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5328001" y="3244334"/>
            <a:ext cx="1535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Sir David was: </a:t>
            </a:r>
          </a:p>
        </p:txBody>
      </p:sp>
    </p:spTree>
    <p:extLst>
      <p:ext uri="{BB962C8B-B14F-4D97-AF65-F5344CB8AC3E}">
        <p14:creationId xmlns:p14="http://schemas.microsoft.com/office/powerpoint/2010/main" val="65711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7042" y="4716379"/>
            <a:ext cx="114059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During his travels, David Attenborough has seen the changes that are  happening to the world because of the things that humans are doing. 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84706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8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7358" y="3429000"/>
            <a:ext cx="67256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</a:rPr>
              <a:t>What are you going to do to make sure they don’t?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9711" y="365125"/>
            <a:ext cx="109457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</a:rPr>
              <a:t>Is Sir David Attenborough learning to change the world?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8228" y="4986159"/>
            <a:ext cx="102455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Yes -  by making us aware of the damage that humans are doing to our planet, what will happen if we do not change and telling us the changes we need to make.</a:t>
            </a:r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28" y="2476167"/>
            <a:ext cx="1792833" cy="17928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1540" y="1548431"/>
            <a:ext cx="1214467" cy="12144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5621" y="1548431"/>
            <a:ext cx="1139673" cy="121446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1540" y="3021276"/>
            <a:ext cx="1219200" cy="12192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47636" y="2998486"/>
            <a:ext cx="1127658" cy="127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47636" y="4372729"/>
            <a:ext cx="1138312" cy="11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1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4644"/>
            <a:ext cx="5491811" cy="5413356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57297" y="275943"/>
            <a:ext cx="107965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ucida Bright" panose="02040602050505020304" pitchFamily="18" charset="0"/>
              </a:rPr>
              <a:t>Does Sir David Attenborough  follow our values?</a:t>
            </a:r>
            <a:endParaRPr lang="en-GB" sz="3600" dirty="0">
              <a:latin typeface="Lucida Bright" panose="020406020505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91811" y="1027906"/>
            <a:ext cx="567036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Lucida Bright" panose="02040602050505020304" pitchFamily="18" charset="0"/>
              </a:rPr>
              <a:t>YES</a:t>
            </a:r>
          </a:p>
          <a:p>
            <a:pPr algn="ctr"/>
            <a:endParaRPr lang="en-GB" sz="2400" dirty="0" smtClean="0">
              <a:latin typeface="Lucida Bright" panose="02040602050505020304" pitchFamily="18" charset="0"/>
            </a:endParaRPr>
          </a:p>
          <a:p>
            <a:r>
              <a:rPr lang="en-GB" sz="2400" dirty="0">
                <a:latin typeface="Lucida Bright" panose="02040602050505020304" pitchFamily="18" charset="0"/>
              </a:rPr>
              <a:t>J</a:t>
            </a:r>
            <a:r>
              <a:rPr lang="en-GB" sz="2400" dirty="0" smtClean="0">
                <a:latin typeface="Lucida Bright" panose="02040602050505020304" pitchFamily="18" charset="0"/>
              </a:rPr>
              <a:t>ustice –  he is doing what is right and fair to help save the planet.</a:t>
            </a:r>
          </a:p>
          <a:p>
            <a:endParaRPr lang="en-GB" sz="2400" dirty="0">
              <a:latin typeface="Lucida Bright" panose="02040602050505020304" pitchFamily="18" charset="0"/>
            </a:endParaRPr>
          </a:p>
          <a:p>
            <a:r>
              <a:rPr lang="en-GB" sz="2400" dirty="0" smtClean="0">
                <a:latin typeface="Lucida Bright" panose="02040602050505020304" pitchFamily="18" charset="0"/>
              </a:rPr>
              <a:t>Mercy –  he shows compassion to animals and other living things and their environments.</a:t>
            </a:r>
          </a:p>
          <a:p>
            <a:endParaRPr lang="en-GB" sz="2400" dirty="0">
              <a:latin typeface="Lucida Bright" panose="02040602050505020304" pitchFamily="18" charset="0"/>
            </a:endParaRPr>
          </a:p>
          <a:p>
            <a:r>
              <a:rPr lang="en-GB" sz="2400" dirty="0" smtClean="0">
                <a:latin typeface="Lucida Bright" panose="02040602050505020304" pitchFamily="18" charset="0"/>
              </a:rPr>
              <a:t>Humility –  he puts the needs of animals and other living things before his own showing how important they are to our survival.</a:t>
            </a:r>
          </a:p>
          <a:p>
            <a:endParaRPr lang="en-GB" dirty="0">
              <a:latin typeface="Lucida Bright" panose="02040602050505020304" pitchFamily="18" charset="0"/>
            </a:endParaRPr>
          </a:p>
          <a:p>
            <a:pPr algn="ctr"/>
            <a:endParaRPr lang="en-GB" dirty="0" smtClean="0">
              <a:latin typeface="Lucida Bright" panose="02040602050505020304" pitchFamily="18" charset="0"/>
            </a:endParaRPr>
          </a:p>
          <a:p>
            <a:pPr algn="ctr"/>
            <a:endParaRPr lang="en-GB" dirty="0">
              <a:latin typeface="Lucida Bright" panose="02040602050505020304" pitchFamily="18" charset="0"/>
            </a:endParaRPr>
          </a:p>
          <a:p>
            <a:pPr algn="ctr"/>
            <a:r>
              <a:rPr lang="en-GB" dirty="0" smtClean="0">
                <a:latin typeface="Lucida Bright" panose="020406020505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436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5358</TotalTime>
  <Words>238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Lucida Bright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 Wilson</dc:creator>
  <cp:lastModifiedBy>Louisa Wilson</cp:lastModifiedBy>
  <cp:revision>27</cp:revision>
  <dcterms:created xsi:type="dcterms:W3CDTF">2020-10-09T13:20:11Z</dcterms:created>
  <dcterms:modified xsi:type="dcterms:W3CDTF">2020-11-06T10:27:23Z</dcterms:modified>
</cp:coreProperties>
</file>