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2" r:id="rId3"/>
    <p:sldId id="275" r:id="rId4"/>
    <p:sldId id="274" r:id="rId5"/>
    <p:sldId id="277" r:id="rId6"/>
    <p:sldId id="278" r:id="rId7"/>
    <p:sldId id="279" r:id="rId8"/>
    <p:sldId id="270" r:id="rId9"/>
    <p:sldId id="282" r:id="rId10"/>
    <p:sldId id="284" r:id="rId11"/>
    <p:sldId id="281" r:id="rId12"/>
    <p:sldId id="280" r:id="rId13"/>
    <p:sldId id="261" r:id="rId14"/>
    <p:sldId id="262" r:id="rId15"/>
    <p:sldId id="28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54" autoAdjust="0"/>
    <p:restoredTop sz="94660"/>
  </p:normalViewPr>
  <p:slideViewPr>
    <p:cSldViewPr snapToGrid="0">
      <p:cViewPr>
        <p:scale>
          <a:sx n="110" d="100"/>
          <a:sy n="110" d="100"/>
        </p:scale>
        <p:origin x="35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575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699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24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088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468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19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364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92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8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869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808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5D9F2-0869-4C6C-9899-E57797FE88F8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134E3-246B-4E9A-BDFB-F597130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35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7175" y="5257800"/>
            <a:ext cx="118681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solidFill>
                  <a:schemeClr val="bg1"/>
                </a:solidFill>
              </a:rPr>
              <a:t>Caitlin and Ella </a:t>
            </a:r>
            <a:r>
              <a:rPr lang="en-GB" sz="8800" b="1" dirty="0" smtClean="0">
                <a:solidFill>
                  <a:schemeClr val="bg1"/>
                </a:solidFill>
              </a:rPr>
              <a:t>McEwan</a:t>
            </a:r>
            <a:endParaRPr lang="en-GB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5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3194" y="1690688"/>
            <a:ext cx="11365612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0" dirty="0">
                <a:solidFill>
                  <a:srgbClr val="FF0000"/>
                </a:solidFill>
                <a:latin typeface="Chiller" panose="04020404031007020602" pitchFamily="82" charset="0"/>
              </a:rPr>
              <a:t>PLASTIC</a:t>
            </a:r>
          </a:p>
        </p:txBody>
      </p:sp>
    </p:spTree>
    <p:extLst>
      <p:ext uri="{BB962C8B-B14F-4D97-AF65-F5344CB8AC3E}">
        <p14:creationId xmlns:p14="http://schemas.microsoft.com/office/powerpoint/2010/main" val="224739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-1"/>
            <a:ext cx="12268201" cy="6924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74" y="-242198"/>
            <a:ext cx="11851651" cy="606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52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811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05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9100" y="533400"/>
            <a:ext cx="111442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Chiller" panose="04020404031007020602" pitchFamily="82" charset="0"/>
              </a:rPr>
              <a:t>The Great Pacific Garbage Patch</a:t>
            </a:r>
            <a:endParaRPr lang="en-GB" sz="8800" dirty="0"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57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519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7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-1266825"/>
            <a:ext cx="12192001" cy="9151937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6705600" y="485775"/>
            <a:ext cx="838200" cy="781050"/>
          </a:xfrm>
          <a:prstGeom prst="ellipse">
            <a:avLst/>
          </a:prstGeom>
          <a:noFill/>
          <a:ln w="412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Curved Connector 6"/>
          <p:cNvCxnSpPr/>
          <p:nvPr/>
        </p:nvCxnSpPr>
        <p:spPr>
          <a:xfrm rot="5400000">
            <a:off x="2977058" y="1214933"/>
            <a:ext cx="3791032" cy="3666052"/>
          </a:xfrm>
          <a:prstGeom prst="curvedConnector3">
            <a:avLst>
              <a:gd name="adj1" fmla="val 118591"/>
            </a:avLst>
          </a:prstGeom>
          <a:ln w="730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62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19"/>
            <a:ext cx="12192000" cy="684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82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25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12179302" cy="6858001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76199" y="3852068"/>
            <a:ext cx="5038725" cy="2310607"/>
          </a:xfrm>
          <a:prstGeom prst="wedgeEllipseCallout">
            <a:avLst>
              <a:gd name="adj1" fmla="val 17890"/>
              <a:gd name="adj2" fmla="val -970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We </a:t>
            </a:r>
            <a:r>
              <a:rPr lang="en-GB" dirty="0"/>
              <a:t>like to go to eat at Burger King and McDonald’s, but children only play with the plastic toys they give us for a few minutes before they get thrown away and harm animals and pollute the </a:t>
            </a:r>
            <a:r>
              <a:rPr lang="en-GB" dirty="0" smtClean="0"/>
              <a:t>sea</a:t>
            </a:r>
            <a:r>
              <a:rPr lang="en-GB" dirty="0"/>
              <a:t>.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7858125" y="4505325"/>
            <a:ext cx="3943350" cy="1914525"/>
          </a:xfrm>
          <a:prstGeom prst="wedgeEllipseCallout">
            <a:avLst>
              <a:gd name="adj1" fmla="val -64756"/>
              <a:gd name="adj2" fmla="val -504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We </a:t>
            </a:r>
            <a:r>
              <a:rPr lang="en-GB" dirty="0"/>
              <a:t>want anything they give to us to be sustainable so we can protect the planet for us and for future </a:t>
            </a:r>
            <a:r>
              <a:rPr lang="en-GB" dirty="0" smtClean="0"/>
              <a:t>generations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3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85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6515100" cy="687572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7025" y="628650"/>
            <a:ext cx="5029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3600" smtClean="0"/>
              <a:t>Burger King </a:t>
            </a:r>
            <a:r>
              <a:rPr lang="en-GB" sz="3600" dirty="0" smtClean="0"/>
              <a:t>have stopped using plastic toys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3600" dirty="0" smtClean="0"/>
              <a:t>In 2019 McDonalds reduced the number of plastic toys that they included in their meals;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3600" dirty="0" smtClean="0"/>
              <a:t>By 2021, McDonald’s will not be using plastic toys.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72210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9711" y="365125"/>
            <a:ext cx="109457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</a:rPr>
              <a:t>Are</a:t>
            </a:r>
            <a:r>
              <a:rPr lang="en-GB" sz="5400" dirty="0" smtClean="0">
                <a:solidFill>
                  <a:schemeClr val="bg1"/>
                </a:solidFill>
              </a:rPr>
              <a:t> Ella and Caitlin McEwan </a:t>
            </a:r>
            <a:r>
              <a:rPr lang="en-GB" sz="5400" dirty="0" smtClean="0">
                <a:solidFill>
                  <a:schemeClr val="bg1"/>
                </a:solidFill>
              </a:rPr>
              <a:t>learning to change the world?</a:t>
            </a:r>
            <a:endParaRPr lang="en-GB" sz="5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8228" y="4986159"/>
            <a:ext cx="102455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Yes -  by </a:t>
            </a:r>
            <a:r>
              <a:rPr lang="en-GB" sz="3200" b="1" dirty="0" smtClean="0">
                <a:solidFill>
                  <a:schemeClr val="bg1"/>
                </a:solidFill>
              </a:rPr>
              <a:t> campaigning for well known  companies to stop </a:t>
            </a:r>
            <a:r>
              <a:rPr lang="en-GB" sz="3200" b="1" dirty="0" smtClean="0">
                <a:solidFill>
                  <a:schemeClr val="bg1"/>
                </a:solidFill>
              </a:rPr>
              <a:t>them using plastic toys</a:t>
            </a:r>
            <a:r>
              <a:rPr lang="en-GB" sz="3200" b="1" dirty="0" smtClean="0">
                <a:solidFill>
                  <a:schemeClr val="bg1"/>
                </a:solidFill>
              </a:rPr>
              <a:t> which harm wildlife and oceans.</a:t>
            </a:r>
            <a:endParaRPr lang="en-GB" sz="32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6349" y="2504108"/>
            <a:ext cx="1648689" cy="16874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0024" y="2504108"/>
            <a:ext cx="1687428" cy="16874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229" y="2574974"/>
            <a:ext cx="2240138" cy="170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1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4644"/>
            <a:ext cx="5491811" cy="5413356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57297" y="275943"/>
            <a:ext cx="10796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ucida Bright" panose="02040602050505020304" pitchFamily="18" charset="0"/>
              </a:rPr>
              <a:t>Do  Ella and Caitlin McEwan follow </a:t>
            </a:r>
            <a:r>
              <a:rPr lang="en-GB" sz="3600" dirty="0" smtClean="0">
                <a:latin typeface="Lucida Bright" panose="02040602050505020304" pitchFamily="18" charset="0"/>
              </a:rPr>
              <a:t>our values?</a:t>
            </a:r>
            <a:endParaRPr lang="en-GB" sz="3600" dirty="0">
              <a:latin typeface="Lucida Bright" panose="020406020505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91811" y="1027906"/>
            <a:ext cx="567036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Lucida Bright" panose="02040602050505020304" pitchFamily="18" charset="0"/>
              </a:rPr>
              <a:t>YES</a:t>
            </a:r>
          </a:p>
          <a:p>
            <a:pPr algn="ctr"/>
            <a:endParaRPr lang="en-GB" sz="2400" dirty="0" smtClean="0">
              <a:latin typeface="Lucida Bright" panose="02040602050505020304" pitchFamily="18" charset="0"/>
            </a:endParaRPr>
          </a:p>
          <a:p>
            <a:r>
              <a:rPr lang="en-GB" sz="2400" dirty="0">
                <a:latin typeface="Lucida Bright" panose="02040602050505020304" pitchFamily="18" charset="0"/>
              </a:rPr>
              <a:t>J</a:t>
            </a:r>
            <a:r>
              <a:rPr lang="en-GB" sz="2400" dirty="0" smtClean="0">
                <a:latin typeface="Lucida Bright" panose="02040602050505020304" pitchFamily="18" charset="0"/>
              </a:rPr>
              <a:t>ustice –  </a:t>
            </a:r>
            <a:r>
              <a:rPr lang="en-GB" sz="2400" dirty="0" smtClean="0">
                <a:latin typeface="Lucida Bright" panose="02040602050505020304" pitchFamily="18" charset="0"/>
              </a:rPr>
              <a:t>they</a:t>
            </a:r>
            <a:r>
              <a:rPr lang="en-GB" sz="2400" dirty="0" smtClean="0">
                <a:latin typeface="Lucida Bright" panose="02040602050505020304" pitchFamily="18" charset="0"/>
              </a:rPr>
              <a:t> are </a:t>
            </a:r>
            <a:r>
              <a:rPr lang="en-GB" sz="2400" dirty="0" smtClean="0">
                <a:latin typeface="Lucida Bright" panose="02040602050505020304" pitchFamily="18" charset="0"/>
              </a:rPr>
              <a:t>doing what is right and fair to help save </a:t>
            </a:r>
            <a:r>
              <a:rPr lang="en-GB" sz="2400" dirty="0" smtClean="0">
                <a:latin typeface="Lucida Bright" panose="02040602050505020304" pitchFamily="18" charset="0"/>
              </a:rPr>
              <a:t>wild</a:t>
            </a:r>
            <a:r>
              <a:rPr lang="en-GB" sz="2400" dirty="0" smtClean="0">
                <a:latin typeface="Lucida Bright" panose="02040602050505020304" pitchFamily="18" charset="0"/>
              </a:rPr>
              <a:t>life and oceans.</a:t>
            </a:r>
            <a:endParaRPr lang="en-GB" sz="2400" dirty="0" smtClean="0">
              <a:latin typeface="Lucida Bright" panose="02040602050505020304" pitchFamily="18" charset="0"/>
            </a:endParaRPr>
          </a:p>
          <a:p>
            <a:endParaRPr lang="en-GB" sz="2400" dirty="0">
              <a:latin typeface="Lucida Bright" panose="02040602050505020304" pitchFamily="18" charset="0"/>
            </a:endParaRPr>
          </a:p>
          <a:p>
            <a:r>
              <a:rPr lang="en-GB" sz="2400" dirty="0" smtClean="0">
                <a:latin typeface="Lucida Bright" panose="02040602050505020304" pitchFamily="18" charset="0"/>
              </a:rPr>
              <a:t>Mercy </a:t>
            </a:r>
            <a:r>
              <a:rPr lang="en-GB" sz="2400" dirty="0" smtClean="0">
                <a:latin typeface="Lucida Bright" panose="02040602050505020304" pitchFamily="18" charset="0"/>
              </a:rPr>
              <a:t>–  </a:t>
            </a:r>
            <a:r>
              <a:rPr lang="en-GB" sz="2400" dirty="0" smtClean="0">
                <a:latin typeface="Lucida Bright" panose="02040602050505020304" pitchFamily="18" charset="0"/>
              </a:rPr>
              <a:t>they show compassion </a:t>
            </a:r>
            <a:r>
              <a:rPr lang="en-GB" sz="2400" dirty="0" smtClean="0">
                <a:latin typeface="Lucida Bright" panose="02040602050505020304" pitchFamily="18" charset="0"/>
              </a:rPr>
              <a:t>to </a:t>
            </a:r>
            <a:r>
              <a:rPr lang="en-GB" sz="2400" dirty="0" smtClean="0">
                <a:latin typeface="Lucida Bright" panose="02040602050505020304" pitchFamily="18" charset="0"/>
              </a:rPr>
              <a:t> </a:t>
            </a:r>
            <a:r>
              <a:rPr lang="en-GB" sz="2400" dirty="0" smtClean="0">
                <a:latin typeface="Lucida Bright" panose="02040602050505020304" pitchFamily="18" charset="0"/>
              </a:rPr>
              <a:t>wild</a:t>
            </a:r>
            <a:r>
              <a:rPr lang="en-GB" sz="2400" dirty="0" smtClean="0">
                <a:latin typeface="Lucida Bright" panose="02040602050505020304" pitchFamily="18" charset="0"/>
              </a:rPr>
              <a:t>life and the oceans they live in.  </a:t>
            </a:r>
            <a:endParaRPr lang="en-GB" sz="2400" dirty="0" smtClean="0">
              <a:latin typeface="Lucida Bright" panose="02040602050505020304" pitchFamily="18" charset="0"/>
            </a:endParaRPr>
          </a:p>
          <a:p>
            <a:endParaRPr lang="en-GB" sz="2400" dirty="0">
              <a:latin typeface="Lucida Bright" panose="02040602050505020304" pitchFamily="18" charset="0"/>
            </a:endParaRPr>
          </a:p>
          <a:p>
            <a:r>
              <a:rPr lang="en-GB" sz="2400" dirty="0" smtClean="0">
                <a:latin typeface="Lucida Bright" panose="02040602050505020304" pitchFamily="18" charset="0"/>
              </a:rPr>
              <a:t>Humility </a:t>
            </a:r>
            <a:r>
              <a:rPr lang="en-GB" sz="2400" dirty="0" smtClean="0">
                <a:latin typeface="Lucida Bright" panose="02040602050505020304" pitchFamily="18" charset="0"/>
              </a:rPr>
              <a:t>–  </a:t>
            </a:r>
            <a:r>
              <a:rPr lang="en-GB" sz="2400" dirty="0" smtClean="0">
                <a:latin typeface="Lucida Bright" panose="02040602050505020304" pitchFamily="18" charset="0"/>
              </a:rPr>
              <a:t>they put </a:t>
            </a:r>
            <a:r>
              <a:rPr lang="en-GB" sz="2400" dirty="0" smtClean="0">
                <a:latin typeface="Lucida Bright" panose="02040602050505020304" pitchFamily="18" charset="0"/>
              </a:rPr>
              <a:t>the needs of </a:t>
            </a:r>
            <a:r>
              <a:rPr lang="en-GB" sz="2400" dirty="0" smtClean="0">
                <a:latin typeface="Lucida Bright" panose="02040602050505020304" pitchFamily="18" charset="0"/>
              </a:rPr>
              <a:t>wild</a:t>
            </a:r>
            <a:r>
              <a:rPr lang="en-GB" sz="2400" dirty="0" smtClean="0">
                <a:latin typeface="Lucida Bright" panose="02040602050505020304" pitchFamily="18" charset="0"/>
              </a:rPr>
              <a:t>life and the oceans before their own needs as children by not wanting plastic toys to play with.</a:t>
            </a:r>
            <a:endParaRPr lang="en-GB" sz="2400" dirty="0" smtClean="0">
              <a:latin typeface="Lucida Bright" panose="02040602050505020304" pitchFamily="18" charset="0"/>
            </a:endParaRPr>
          </a:p>
          <a:p>
            <a:endParaRPr lang="en-GB" dirty="0">
              <a:latin typeface="Lucida Bright" panose="02040602050505020304" pitchFamily="18" charset="0"/>
            </a:endParaRPr>
          </a:p>
          <a:p>
            <a:pPr algn="ctr"/>
            <a:endParaRPr lang="en-GB" dirty="0" smtClean="0">
              <a:latin typeface="Lucida Bright" panose="02040602050505020304" pitchFamily="18" charset="0"/>
            </a:endParaRPr>
          </a:p>
          <a:p>
            <a:pPr algn="ctr"/>
            <a:endParaRPr lang="en-GB" dirty="0">
              <a:latin typeface="Lucida Bright" panose="02040602050505020304" pitchFamily="18" charset="0"/>
            </a:endParaRPr>
          </a:p>
          <a:p>
            <a:pPr algn="ctr"/>
            <a:r>
              <a:rPr lang="en-GB" dirty="0" smtClean="0">
                <a:latin typeface="Lucida Bright" panose="020406020505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436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6423" y="269966"/>
            <a:ext cx="114256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FFFF00"/>
                </a:solidFill>
              </a:rPr>
              <a:t>‘It makes us very sad to see how plastic harms wildlife and pollutes the oceans and we want to change this.’ </a:t>
            </a:r>
            <a:r>
              <a:rPr lang="en-GB" sz="2800" b="1" dirty="0" smtClean="0">
                <a:solidFill>
                  <a:srgbClr val="FFFF00"/>
                </a:solidFill>
              </a:rPr>
              <a:t>Ella and Caitlin McEwan</a:t>
            </a:r>
            <a:endParaRPr lang="en-GB" sz="4000" b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1257" y="3065417"/>
            <a:ext cx="1015419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FFFF00"/>
                </a:solidFill>
              </a:rPr>
              <a:t>Which plastic item will you stop using?</a:t>
            </a:r>
          </a:p>
          <a:p>
            <a:r>
              <a:rPr lang="en-GB" sz="4000" b="1" dirty="0" smtClean="0">
                <a:solidFill>
                  <a:srgbClr val="FFFF00"/>
                </a:solidFill>
              </a:rPr>
              <a:t>Why?</a:t>
            </a:r>
          </a:p>
          <a:p>
            <a:endParaRPr lang="en-GB" sz="4000" b="1" dirty="0">
              <a:solidFill>
                <a:srgbClr val="FFFF00"/>
              </a:solidFill>
            </a:endParaRPr>
          </a:p>
          <a:p>
            <a:r>
              <a:rPr lang="en-GB" sz="4000" b="1" dirty="0" smtClean="0">
                <a:solidFill>
                  <a:srgbClr val="FFFF00"/>
                </a:solidFill>
              </a:rPr>
              <a:t>What will you use instead?</a:t>
            </a:r>
            <a:endParaRPr lang="en-GB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36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6516</TotalTime>
  <Words>248</Words>
  <Application>Microsoft Office PowerPoint</Application>
  <PresentationFormat>Widescreen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Chiller</vt:lpstr>
      <vt:lpstr>Lucida Bright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Louisa Wilson</dc:creator>
  <cp:lastModifiedBy>Louisa Wilson</cp:lastModifiedBy>
  <cp:revision>41</cp:revision>
  <dcterms:created xsi:type="dcterms:W3CDTF">2020-10-09T13:20:11Z</dcterms:created>
  <dcterms:modified xsi:type="dcterms:W3CDTF">2020-11-03T10:46:34Z</dcterms:modified>
</cp:coreProperties>
</file>