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y="6858000" cx="12192000"/>
  <p:notesSz cx="6858000" cy="9144000"/>
  <p:embeddedFontLst>
    <p:embeddedFont>
      <p:font typeface="Corben"/>
      <p:bold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13" roundtripDataSignature="AMtx7mgghRZPTxwBOh7Abvv/64uaV6Ziw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customschemas.google.com/relationships/presentationmetadata" Target="metadata"/><Relationship Id="rId12" Type="http://schemas.openxmlformats.org/officeDocument/2006/relationships/font" Target="fonts/Corben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1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1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1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1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Relationship Id="rId4" Type="http://schemas.openxmlformats.org/officeDocument/2006/relationships/image" Target="../media/image5.png"/><Relationship Id="rId5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86" name="Google Shape;86;p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  <p:sp>
        <p:nvSpPr>
          <p:cNvPr id="87" name="Google Shape;87;p1"/>
          <p:cNvSpPr txBox="1"/>
          <p:nvPr/>
        </p:nvSpPr>
        <p:spPr>
          <a:xfrm>
            <a:off x="157018" y="895927"/>
            <a:ext cx="5227782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4800" u="none" cap="none" strike="noStrike">
                <a:solidFill>
                  <a:schemeClr val="dk1"/>
                </a:solidFill>
                <a:latin typeface="Corben"/>
                <a:ea typeface="Corben"/>
                <a:cs typeface="Corben"/>
                <a:sym typeface="Corben"/>
              </a:rPr>
              <a:t>Nicholas</a:t>
            </a:r>
            <a:r>
              <a:rPr b="0" i="0" lang="en-GB" sz="4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en-GB" sz="6000" u="none" cap="none" strike="noStrike">
                <a:solidFill>
                  <a:schemeClr val="dk1"/>
                </a:solidFill>
                <a:latin typeface="Corben"/>
                <a:ea typeface="Corben"/>
                <a:cs typeface="Corben"/>
                <a:sym typeface="Corben"/>
              </a:rPr>
              <a:t>LOWINGER</a:t>
            </a:r>
            <a:endParaRPr sz="6000">
              <a:solidFill>
                <a:schemeClr val="dk1"/>
              </a:solidFill>
              <a:latin typeface="Corben"/>
              <a:ea typeface="Corben"/>
              <a:cs typeface="Corben"/>
              <a:sym typeface="Corbe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pic>
        <p:nvPicPr>
          <p:cNvPr id="93" name="Google Shape;93;p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"/>
            <a:ext cx="12192000" cy="6834909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"/>
          <p:cNvSpPr txBox="1"/>
          <p:nvPr/>
        </p:nvSpPr>
        <p:spPr>
          <a:xfrm>
            <a:off x="293255" y="1565454"/>
            <a:ext cx="6243782" cy="45858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Char char="•"/>
            </a:pPr>
            <a:r>
              <a:rPr lang="en-GB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Shoes were broken  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Char char="•"/>
            </a:pPr>
            <a:r>
              <a:rPr lang="en-GB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 shoes at all;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Char char="•"/>
            </a:pPr>
            <a:r>
              <a:rPr lang="en-GB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Shoes were  shared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Char char="•"/>
            </a:pPr>
            <a:r>
              <a:rPr lang="en-GB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 school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Char char="•"/>
            </a:pPr>
            <a:r>
              <a:rPr lang="en-GB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Sore feet  </a:t>
            </a:r>
            <a:endParaRPr/>
          </a:p>
          <a:p>
            <a:pPr indent="-1333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 Nicholas started donating his own used shoes and clothes to the shelter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360218" y="365125"/>
            <a:ext cx="11286837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Nicholas Lowinger visited a homeless shelter when he was 5.  He was wearing a pair of new trainers with lights in the sole which he wanted to show the other children but his mum said that would not be a good idea because for many of the children ……….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pic>
        <p:nvPicPr>
          <p:cNvPr id="101" name="Google Shape;101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" y="-1"/>
            <a:ext cx="1213067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pic>
        <p:nvPicPr>
          <p:cNvPr id="108" name="Google Shape;108;p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pic>
        <p:nvPicPr>
          <p:cNvPr id="114" name="Google Shape;114;p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" y="0"/>
            <a:ext cx="1235825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5"/>
          <p:cNvSpPr txBox="1"/>
          <p:nvPr/>
        </p:nvSpPr>
        <p:spPr>
          <a:xfrm>
            <a:off x="443674" y="297585"/>
            <a:ext cx="7542447" cy="61863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Gotta have sole have provided: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✔"/>
            </a:pPr>
            <a:r>
              <a:rPr b="1"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100,000 pairs of shoes/trainers for homeless children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✔"/>
            </a:pPr>
            <a:r>
              <a:rPr b="1"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Set up a Scholarship Award to help homeless children go to college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✔"/>
            </a:pPr>
            <a:r>
              <a:rPr b="1"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Organises annual events to raise more money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✔"/>
            </a:pPr>
            <a:r>
              <a:rPr b="1"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Provides shoes to soldiers and their families who live below the poverty line</a:t>
            </a:r>
            <a:endParaRPr b="1"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21" name="Google Shape;121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22" name="Google Shape;122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6"/>
          <p:cNvSpPr txBox="1"/>
          <p:nvPr/>
        </p:nvSpPr>
        <p:spPr>
          <a:xfrm>
            <a:off x="259711" y="365125"/>
            <a:ext cx="10945800" cy="19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Is</a:t>
            </a:r>
            <a:r>
              <a:rPr lang="en-GB" sz="6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6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Nicholas Lowinger </a:t>
            </a:r>
            <a:r>
              <a:rPr lang="en-GB" sz="6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learning to change the world?</a:t>
            </a:r>
            <a:endParaRPr sz="6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6"/>
          <p:cNvSpPr txBox="1"/>
          <p:nvPr/>
        </p:nvSpPr>
        <p:spPr>
          <a:xfrm>
            <a:off x="367924" y="5021084"/>
            <a:ext cx="10985876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Yes - by providing shoes, children can go to school and have a good education.  In turn, they will be able to have good jobs and not be homeless.</a:t>
            </a:r>
            <a:endParaRPr b="1"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5" name="Google Shape;125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73494" y="1997676"/>
            <a:ext cx="3250582" cy="285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90726" y="2213741"/>
            <a:ext cx="2669678" cy="26696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pic>
        <p:nvPicPr>
          <p:cNvPr id="132" name="Google Shape;132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44644"/>
            <a:ext cx="5491811" cy="5413356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34" name="Google Shape;134;p7"/>
          <p:cNvSpPr txBox="1"/>
          <p:nvPr/>
        </p:nvSpPr>
        <p:spPr>
          <a:xfrm>
            <a:off x="557297" y="275943"/>
            <a:ext cx="10796503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</a:t>
            </a:r>
            <a:r>
              <a:rPr lang="en-GB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 Nicholas Lowinger</a:t>
            </a:r>
            <a:r>
              <a:rPr lang="en-GB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follow our values?</a:t>
            </a:r>
            <a:endParaRPr sz="3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7"/>
          <p:cNvSpPr txBox="1"/>
          <p:nvPr/>
        </p:nvSpPr>
        <p:spPr>
          <a:xfrm>
            <a:off x="5491811" y="1027906"/>
            <a:ext cx="5670362" cy="60016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Justice – providing shoes so that homeless children can go to school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Mercy – being compassionate and kind to children who have less than himself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Humility – not showing off his shoes as a child and by donating his own shoes and clothes.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2020-10-09T13:20:11Z</dcterms:created>
  <dc:creator>Louisa Wilson</dc:creator>
</cp:coreProperties>
</file>