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>
      <p:cViewPr>
        <p:scale>
          <a:sx n="45" d="100"/>
          <a:sy n="45" d="100"/>
        </p:scale>
        <p:origin x="1506" y="134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9C5AF-002E-4286-96C3-4F8A031D04C0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DD0-394D-49D8-9394-C35DF2CC5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701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9C5AF-002E-4286-96C3-4F8A031D04C0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DD0-394D-49D8-9394-C35DF2CC5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642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9C5AF-002E-4286-96C3-4F8A031D04C0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DD0-394D-49D8-9394-C35DF2CC5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9539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9C5AF-002E-4286-96C3-4F8A031D04C0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DD0-394D-49D8-9394-C35DF2CC5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181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9C5AF-002E-4286-96C3-4F8A031D04C0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DD0-394D-49D8-9394-C35DF2CC5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902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9C5AF-002E-4286-96C3-4F8A031D04C0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DD0-394D-49D8-9394-C35DF2CC5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2032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9C5AF-002E-4286-96C3-4F8A031D04C0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DD0-394D-49D8-9394-C35DF2CC5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807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9C5AF-002E-4286-96C3-4F8A031D04C0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DD0-394D-49D8-9394-C35DF2CC5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058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9C5AF-002E-4286-96C3-4F8A031D04C0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DD0-394D-49D8-9394-C35DF2CC5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381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9C5AF-002E-4286-96C3-4F8A031D04C0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DD0-394D-49D8-9394-C35DF2CC5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318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9C5AF-002E-4286-96C3-4F8A031D04C0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DD0-394D-49D8-9394-C35DF2CC5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259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E9C5AF-002E-4286-96C3-4F8A031D04C0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9AEDD0-394D-49D8-9394-C35DF2CC5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896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74066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122363"/>
            <a:ext cx="3523957" cy="23876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944794"/>
            <a:ext cx="9144000" cy="1234439"/>
          </a:xfrm>
        </p:spPr>
        <p:txBody>
          <a:bodyPr>
            <a:noAutofit/>
          </a:bodyPr>
          <a:lstStyle/>
          <a:p>
            <a:r>
              <a:rPr lang="en-GB" sz="6000" b="1" dirty="0" smtClean="0">
                <a:solidFill>
                  <a:schemeClr val="bg1"/>
                </a:solidFill>
                <a:latin typeface="Bradley Hand ITC" panose="03070402050302030203" pitchFamily="66" charset="0"/>
              </a:rPr>
              <a:t>Chalking the Door</a:t>
            </a:r>
          </a:p>
          <a:p>
            <a:r>
              <a:rPr lang="en-GB" sz="6000" b="1" dirty="0" smtClean="0">
                <a:solidFill>
                  <a:schemeClr val="bg1"/>
                </a:solidFill>
                <a:latin typeface="Bradley Hand ITC" panose="03070402050302030203" pitchFamily="66" charset="0"/>
              </a:rPr>
              <a:t>The festival of Epiphany</a:t>
            </a:r>
            <a:endParaRPr lang="en-GB" sz="6000" b="1" dirty="0">
              <a:solidFill>
                <a:schemeClr val="bg1"/>
              </a:solidFill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3177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0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1741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892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2193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32497" y="0"/>
            <a:ext cx="54183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015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6839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6242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-1"/>
            <a:ext cx="12192001" cy="6879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6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62793"/>
            <a:ext cx="12192000" cy="702079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7711" y="5837274"/>
            <a:ext cx="122168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Bradley Hand ITC" panose="03070402050302030203" pitchFamily="66" charset="0"/>
              </a:rPr>
              <a:t>Casper                  Melchior            Balthasar</a:t>
            </a:r>
            <a:endParaRPr lang="en-GB" sz="4800" b="1" dirty="0"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60746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1399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0484" y="1446028"/>
            <a:ext cx="1073888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 dirty="0" err="1" smtClean="0">
                <a:solidFill>
                  <a:schemeClr val="bg1"/>
                </a:solidFill>
                <a:latin typeface="Bradley Hand ITC" panose="03070402050302030203" pitchFamily="66" charset="0"/>
              </a:rPr>
              <a:t>Christus</a:t>
            </a:r>
            <a:r>
              <a:rPr lang="en-GB" sz="7200" b="1" dirty="0" smtClean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en-GB" sz="7200" b="1" dirty="0" err="1" smtClean="0">
                <a:solidFill>
                  <a:schemeClr val="bg1"/>
                </a:solidFill>
                <a:latin typeface="Bradley Hand ITC" panose="03070402050302030203" pitchFamily="66" charset="0"/>
              </a:rPr>
              <a:t>Mansionem</a:t>
            </a:r>
            <a:r>
              <a:rPr lang="en-GB" sz="7200" b="1" dirty="0" smtClean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en-GB" sz="7200" b="1" dirty="0" err="1" smtClean="0">
                <a:solidFill>
                  <a:schemeClr val="bg1"/>
                </a:solidFill>
                <a:latin typeface="Bradley Hand ITC" panose="03070402050302030203" pitchFamily="66" charset="0"/>
              </a:rPr>
              <a:t>Benedicat</a:t>
            </a:r>
            <a:endParaRPr lang="en-GB" sz="7200" b="1" dirty="0">
              <a:solidFill>
                <a:schemeClr val="bg1"/>
              </a:solidFill>
              <a:latin typeface="Bradley Hand ITC" panose="03070402050302030203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11618" y="4600215"/>
            <a:ext cx="105687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 dirty="0" smtClean="0">
                <a:solidFill>
                  <a:schemeClr val="bg1"/>
                </a:solidFill>
                <a:latin typeface="Bradley Hand ITC" panose="03070402050302030203" pitchFamily="66" charset="0"/>
              </a:rPr>
              <a:t>May Christ </a:t>
            </a:r>
            <a:r>
              <a:rPr lang="en-GB" sz="7200" b="1" dirty="0">
                <a:solidFill>
                  <a:schemeClr val="bg1"/>
                </a:solidFill>
                <a:latin typeface="Bradley Hand ITC" panose="03070402050302030203" pitchFamily="66" charset="0"/>
              </a:rPr>
              <a:t>b</a:t>
            </a:r>
            <a:r>
              <a:rPr lang="en-GB" sz="7200" b="1" dirty="0" smtClean="0">
                <a:solidFill>
                  <a:schemeClr val="bg1"/>
                </a:solidFill>
                <a:latin typeface="Bradley Hand ITC" panose="03070402050302030203" pitchFamily="66" charset="0"/>
              </a:rPr>
              <a:t>less this house</a:t>
            </a:r>
            <a:endParaRPr lang="en-GB" sz="7200" b="1" dirty="0">
              <a:solidFill>
                <a:schemeClr val="bg1"/>
              </a:solidFill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221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46298" y="1031358"/>
            <a:ext cx="1037737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u="sng" dirty="0" smtClean="0">
                <a:solidFill>
                  <a:schemeClr val="bg1"/>
                </a:solidFill>
                <a:latin typeface="Bradley Hand ITC" panose="03070402050302030203" pitchFamily="66" charset="0"/>
              </a:rPr>
              <a:t>Epiphany House Blessing</a:t>
            </a:r>
          </a:p>
          <a:p>
            <a:pPr algn="ctr"/>
            <a:r>
              <a:rPr lang="en-GB" sz="4800" b="1" dirty="0" smtClean="0">
                <a:solidFill>
                  <a:schemeClr val="bg1"/>
                </a:solidFill>
                <a:latin typeface="Bradley Hand ITC" panose="03070402050302030203" pitchFamily="66" charset="0"/>
              </a:rPr>
              <a:t>Please come and join our family in our home.</a:t>
            </a:r>
          </a:p>
          <a:p>
            <a:pPr algn="ctr"/>
            <a:r>
              <a:rPr lang="en-GB" sz="4800" b="1" dirty="0" smtClean="0">
                <a:solidFill>
                  <a:schemeClr val="bg1"/>
                </a:solidFill>
                <a:latin typeface="Bradley Hand ITC" panose="03070402050302030203" pitchFamily="66" charset="0"/>
              </a:rPr>
              <a:t>Please watch over us and all who come in and go from this house, and please provide for us.</a:t>
            </a:r>
            <a:endParaRPr lang="en-GB" sz="4800" b="1" dirty="0">
              <a:solidFill>
                <a:schemeClr val="bg1"/>
              </a:solidFill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875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52</Words>
  <Application>Microsoft Office PowerPoint</Application>
  <PresentationFormat>Widescreen</PresentationFormat>
  <Paragraphs>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Bradley Hand ITC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Louisa Wilson</dc:creator>
  <cp:lastModifiedBy>Louisa Wilson</cp:lastModifiedBy>
  <cp:revision>5</cp:revision>
  <dcterms:created xsi:type="dcterms:W3CDTF">2022-01-04T13:36:07Z</dcterms:created>
  <dcterms:modified xsi:type="dcterms:W3CDTF">2022-01-04T14:33:25Z</dcterms:modified>
</cp:coreProperties>
</file>